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9" r:id="rId4"/>
    <p:sldId id="258" r:id="rId5"/>
    <p:sldId id="326" r:id="rId6"/>
    <p:sldId id="328" r:id="rId7"/>
    <p:sldId id="31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1" r:id="rId31"/>
    <p:sldId id="282" r:id="rId32"/>
    <p:sldId id="316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19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00" r:id="rId56"/>
    <p:sldId id="339" r:id="rId57"/>
    <p:sldId id="336" r:id="rId58"/>
    <p:sldId id="337" r:id="rId59"/>
    <p:sldId id="338" r:id="rId60"/>
    <p:sldId id="299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15" r:id="rId70"/>
    <p:sldId id="320" r:id="rId71"/>
    <p:sldId id="309" r:id="rId72"/>
    <p:sldId id="310" r:id="rId73"/>
    <p:sldId id="323" r:id="rId74"/>
    <p:sldId id="311" r:id="rId75"/>
    <p:sldId id="312" r:id="rId76"/>
    <p:sldId id="313" r:id="rId77"/>
    <p:sldId id="31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</a:t>
            </a:r>
            <a:r>
              <a:rPr lang="en-US" baseline="0" dirty="0" err="1"/>
              <a:t>tinyints</a:t>
            </a:r>
            <a:r>
              <a:rPr lang="en-US" baseline="0" dirty="0"/>
              <a:t> and char(1) can get along?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knowing</a:t>
            </a:r>
            <a:r>
              <a:rPr lang="en-US" baseline="0" dirty="0"/>
              <a:t> the range of used values of the </a:t>
            </a:r>
            <a:r>
              <a:rPr lang="en-US" baseline="0" dirty="0" err="1"/>
              <a:t>tinyint</a:t>
            </a:r>
            <a:r>
              <a:rPr lang="en-US" baseline="0" dirty="0"/>
              <a:t> column, I might be able to get away with a char(2) or char(1).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em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74.png"/><Relationship Id="rId5" Type="http://schemas.openxmlformats.org/officeDocument/2006/relationships/image" Target="../media/image39.png"/><Relationship Id="rId10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0.png"/><Relationship Id="rId4" Type="http://schemas.openxmlformats.org/officeDocument/2006/relationships/image" Target="../media/image75.png"/><Relationship Id="rId9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xington-data-technology-group/" TargetMode="External"/><Relationship Id="rId2" Type="http://schemas.openxmlformats.org/officeDocument/2006/relationships/hyperlink" Target="https://www.meetup.com/louisville-data-technology-grou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www.meetup.com/indybi_u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2" y="167425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33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2010408" y="3662145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0097DC9-DCF9-4C85-02CB-0CF4537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035491"/>
            <a:ext cx="18192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73D73-7A7B-5B18-5D07-DCE27A1B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Thank you sponsors! </a:t>
            </a: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F452DB67-3E27-8EFA-5F1A-92C83CA19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669" y="4754139"/>
            <a:ext cx="3797536" cy="199370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5F5B2D9-5EAC-9A3F-CD9F-8CBC67DFF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88" y="3097439"/>
            <a:ext cx="3797536" cy="168040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6B20035-7A5E-4C37-2B4B-E46127975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" y="2219235"/>
            <a:ext cx="3797536" cy="9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5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9D6D5-53EB-39F6-DE29-58F23F6C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data user groups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95E9-2437-1FCC-FF69-80011D42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Louisville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Thursday of the month, 11:45 am - 1:00 pm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Thursday, May 9, 2024</a:t>
            </a:r>
          </a:p>
          <a:p>
            <a:pPr marL="457200" lvl="1" indent="0">
              <a:buNone/>
            </a:pPr>
            <a:r>
              <a:rPr lang="en-US" sz="2400" b="1" dirty="0"/>
              <a:t>        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1600" b="1" dirty="0"/>
              <a:t>  </a:t>
            </a:r>
            <a:r>
              <a:rPr lang="en-US" sz="2400" b="1" dirty="0"/>
              <a:t>T-SQL Operators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Lexington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Monday of the month, 6:30 - 8:00 pm </a:t>
            </a:r>
          </a:p>
          <a:p>
            <a:r>
              <a:rPr lang="en-US" dirty="0">
                <a:hlinkClick r:id="rId4"/>
              </a:rPr>
              <a:t>Indy BI PASS User Group Meetup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First Tuesday of the month, 6:00 - 7:30 pm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B37C28-6590-0628-ADAD-EFA17D74B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00" y="3429000"/>
            <a:ext cx="470734" cy="4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76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4771-23FE-C8D3-85AA-53259A1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speaking!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0CBBB-ADCF-4247-0296-A90573B102C5}"/>
              </a:ext>
            </a:extLst>
          </p:cNvPr>
          <p:cNvSpPr txBox="1"/>
          <p:nvPr/>
        </p:nvSpPr>
        <p:spPr>
          <a:xfrm>
            <a:off x="1254642" y="2009554"/>
            <a:ext cx="8548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a great skill to learn!</a:t>
            </a:r>
          </a:p>
          <a:p>
            <a:endParaRPr lang="en-US" sz="2400" dirty="0"/>
          </a:p>
          <a:p>
            <a:r>
              <a:rPr lang="en-US" sz="2400" dirty="0"/>
              <a:t>Talk about something that excites </a:t>
            </a:r>
            <a:r>
              <a:rPr lang="en-US" sz="2400" i="1" dirty="0"/>
              <a:t>you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Start with a goal of a lightning talk (15 minutes)</a:t>
            </a:r>
          </a:p>
          <a:p>
            <a:endParaRPr lang="en-US" sz="2400" dirty="0"/>
          </a:p>
          <a:p>
            <a:r>
              <a:rPr lang="en-US" sz="2400" dirty="0"/>
              <a:t>Deliver your content with a friend</a:t>
            </a:r>
          </a:p>
          <a:p>
            <a:endParaRPr lang="en-US" sz="2400" dirty="0"/>
          </a:p>
          <a:p>
            <a:r>
              <a:rPr lang="en-US" sz="2400" dirty="0"/>
              <a:t>Talk local before hitting the road</a:t>
            </a:r>
          </a:p>
        </p:txBody>
      </p:sp>
    </p:spTree>
    <p:extLst>
      <p:ext uri="{BB962C8B-B14F-4D97-AF65-F5344CB8AC3E}">
        <p14:creationId xmlns:p14="http://schemas.microsoft.com/office/powerpoint/2010/main" val="1934284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3582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LOUSISWPS130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43873"/>
              </p:ext>
            </p:extLst>
          </p:nvPr>
        </p:nvGraphicFramePr>
        <p:xfrm>
          <a:off x="1692744" y="1054028"/>
          <a:ext cx="3507535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12937</TotalTime>
  <Words>7776</Words>
  <Application>Microsoft Office PowerPoint</Application>
  <PresentationFormat>Widescreen</PresentationFormat>
  <Paragraphs>1435</Paragraphs>
  <Slides>77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MS Shell Dlg 2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Thank you sponsors! </vt:lpstr>
      <vt:lpstr>Area data user groups </vt:lpstr>
      <vt:lpstr>Consider speaking!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51</cp:revision>
  <dcterms:created xsi:type="dcterms:W3CDTF">2024-01-27T18:54:49Z</dcterms:created>
  <dcterms:modified xsi:type="dcterms:W3CDTF">2024-04-13T16:59:05Z</dcterms:modified>
</cp:coreProperties>
</file>